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Source Code Pro" panose="020B0604020202020204" charset="0"/>
      <p:regular r:id="rId11"/>
      <p:bold r:id="rId12"/>
    </p:embeddedFont>
    <p:embeddedFont>
      <p:font typeface="Amatic SC" panose="020B0604020202020204" charset="-79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220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gif>
</file>

<file path=ppt/media/image4.jpg>
</file>

<file path=ppt/media/image5.gif>
</file>

<file path=ppt/media/image6.gif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170608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3159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deb5e77e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deb5e77e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7406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59039d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59039d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1068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deb5e77e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deb5e77e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5052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deb5e77e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deb5e77e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2179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59039d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59039d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75800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deb5e77e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deb5e77e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28782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deb5e77e4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deb5e77e4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2772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1C00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Karmelita's Bayou 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Adventura</a:t>
            </a: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Karmelita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2612" y="0"/>
            <a:ext cx="36697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t="34186" b="34189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3750" y="536475"/>
            <a:ext cx="4174725" cy="407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980649" y="-1949425"/>
            <a:ext cx="5119650" cy="9106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1963" y="536600"/>
            <a:ext cx="5838475" cy="437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4200" y="126125"/>
            <a:ext cx="6355600" cy="47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2238375" y="-1948551"/>
            <a:ext cx="5017899" cy="904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</Words>
  <Application>Microsoft Office PowerPoint</Application>
  <PresentationFormat>On-screen Show (16:9)</PresentationFormat>
  <Paragraphs>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Source Code Pro</vt:lpstr>
      <vt:lpstr>Arial</vt:lpstr>
      <vt:lpstr>Amatic SC</vt:lpstr>
      <vt:lpstr>Beach Day</vt:lpstr>
      <vt:lpstr>Karmelita's Bayou  Adventura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Karmelita's Bayou  Adventura</dc:title>
  <dc:creator>Karmel Reeves</dc:creator>
  <cp:lastModifiedBy>Karmel Reeves</cp:lastModifiedBy>
  <cp:revision>2</cp:revision>
  <dcterms:modified xsi:type="dcterms:W3CDTF">2018-08-03T05:01:19Z</dcterms:modified>
</cp:coreProperties>
</file>